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8" r:id="rId9"/>
    <p:sldId id="273" r:id="rId10"/>
    <p:sldId id="269" r:id="rId11"/>
    <p:sldId id="270" r:id="rId12"/>
    <p:sldId id="271" r:id="rId13"/>
    <p:sldId id="272" r:id="rId14"/>
    <p:sldId id="262" r:id="rId15"/>
    <p:sldId id="263" r:id="rId16"/>
    <p:sldId id="264" r:id="rId17"/>
    <p:sldId id="265" r:id="rId18"/>
    <p:sldId id="266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620" y="1165808"/>
            <a:ext cx="5402054" cy="482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625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022" y="1466950"/>
            <a:ext cx="9255488" cy="462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475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119" y="1350384"/>
            <a:ext cx="6072217" cy="470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061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395" y="911038"/>
            <a:ext cx="8517404" cy="551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281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127" y="1027824"/>
            <a:ext cx="8422313" cy="554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21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922" y="862343"/>
            <a:ext cx="8354391" cy="548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72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098" y="1088677"/>
            <a:ext cx="8118929" cy="516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7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895" y="940248"/>
            <a:ext cx="8395145" cy="552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84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894" y="726571"/>
            <a:ext cx="8395145" cy="569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745" y="959814"/>
            <a:ext cx="8666832" cy="558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878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941" y="1418450"/>
            <a:ext cx="9826032" cy="469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41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369" y="1331647"/>
            <a:ext cx="9500007" cy="506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59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741" y="1076408"/>
            <a:ext cx="9844145" cy="551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03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583" y="1069443"/>
            <a:ext cx="9214736" cy="527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05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0443" y="1263913"/>
            <a:ext cx="8105345" cy="523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57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542" y="804420"/>
            <a:ext cx="9649436" cy="570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568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770" y="930659"/>
            <a:ext cx="9826032" cy="559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335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606" y="668675"/>
            <a:ext cx="9635851" cy="5920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459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와이드스크린</PresentationFormat>
  <Paragraphs>0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kdi@doowon.ac.kr</cp:lastModifiedBy>
  <cp:revision>3</cp:revision>
  <dcterms:created xsi:type="dcterms:W3CDTF">2015-03-07T03:28:15Z</dcterms:created>
  <dcterms:modified xsi:type="dcterms:W3CDTF">2015-03-07T04:11:39Z</dcterms:modified>
</cp:coreProperties>
</file>

<file path=docProps/thumbnail.jpeg>
</file>